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8" r:id="rId2"/>
    <p:sldId id="260" r:id="rId3"/>
    <p:sldId id="269" r:id="rId4"/>
    <p:sldId id="261" r:id="rId5"/>
    <p:sldId id="270" r:id="rId6"/>
    <p:sldId id="271" r:id="rId7"/>
    <p:sldId id="273" r:id="rId8"/>
    <p:sldId id="274" r:id="rId9"/>
    <p:sldId id="275" r:id="rId10"/>
    <p:sldId id="262" r:id="rId11"/>
    <p:sldId id="263" r:id="rId12"/>
    <p:sldId id="265" r:id="rId13"/>
    <p:sldId id="264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1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90DEF85-714B-44D0-9C66-20DA808C8733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CC17A21-5FDF-46C3-A1C6-2296772CC3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JARINGAN KOMPUTER</a:t>
            </a:r>
            <a:endParaRPr lang="en-US" b="1" dirty="0"/>
          </a:p>
        </p:txBody>
      </p:sp>
      <p:pic>
        <p:nvPicPr>
          <p:cNvPr id="4" name="Content Placeholder 3" descr="Pengertian Jaringan Komputer, Manfaat dan Jenis-Jenisnya - Levatra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9775" y="1943100"/>
            <a:ext cx="635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142976" y="6072206"/>
            <a:ext cx="304352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Materi</a:t>
            </a:r>
            <a:r>
              <a:rPr lang="en-US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36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ke</a:t>
            </a:r>
            <a:r>
              <a:rPr lang="en-US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2</a:t>
            </a:r>
            <a:endParaRPr lang="en-US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u="sng" dirty="0" err="1" smtClean="0"/>
              <a:t>Berdasarkan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Jangkauan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214554"/>
            <a:ext cx="7498080" cy="4000528"/>
          </a:xfrm>
        </p:spPr>
        <p:txBody>
          <a:bodyPr>
            <a:normAutofit/>
          </a:bodyPr>
          <a:lstStyle/>
          <a:p>
            <a:pPr fontAlgn="base"/>
            <a:r>
              <a:rPr lang="en-US" b="1" dirty="0" smtClean="0"/>
              <a:t>LAN (Local Area Network)</a:t>
            </a:r>
            <a:endParaRPr lang="en-US" dirty="0" smtClean="0"/>
          </a:p>
          <a:p>
            <a:pPr fontAlgn="base">
              <a:buNone/>
            </a:pPr>
            <a:r>
              <a:rPr lang="en-US" dirty="0" smtClean="0"/>
              <a:t>	</a:t>
            </a:r>
          </a:p>
          <a:p>
            <a:pPr fontAlgn="base"/>
            <a:r>
              <a:rPr lang="en-US" b="1" dirty="0" smtClean="0"/>
              <a:t>MAN (Metropolitan Area Network)</a:t>
            </a:r>
          </a:p>
          <a:p>
            <a:pPr fontAlgn="base">
              <a:buNone/>
            </a:pPr>
            <a:endParaRPr lang="en-US" b="1" dirty="0" smtClean="0"/>
          </a:p>
          <a:p>
            <a:pPr fontAlgn="base"/>
            <a:r>
              <a:rPr lang="en-US" b="1" dirty="0" smtClean="0"/>
              <a:t>WAN (Wide Area Network)</a:t>
            </a:r>
            <a:endParaRPr lang="en-US" dirty="0" smtClean="0"/>
          </a:p>
          <a:p>
            <a:pPr fontAlgn="base">
              <a:buNone/>
            </a:pPr>
            <a:r>
              <a:rPr lang="en-US" dirty="0" smtClean="0"/>
              <a:t>	</a:t>
            </a:r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u="sng" dirty="0" err="1" smtClean="0"/>
              <a:t>Berdasarkan</a:t>
            </a:r>
            <a:r>
              <a:rPr lang="en-US" b="1" u="sng" dirty="0" smtClean="0"/>
              <a:t> Media </a:t>
            </a:r>
            <a:r>
              <a:rPr lang="en-US" b="1" u="sng" dirty="0" err="1" smtClean="0"/>
              <a:t>Transmisi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US" b="1" dirty="0" smtClean="0"/>
              <a:t>Wire Network</a:t>
            </a:r>
            <a:endParaRPr lang="en-US" dirty="0" smtClean="0"/>
          </a:p>
          <a:p>
            <a:pPr fontAlgn="base">
              <a:buNone/>
            </a:pPr>
            <a:r>
              <a:rPr lang="en-US" dirty="0" smtClean="0"/>
              <a:t>	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media </a:t>
            </a:r>
            <a:r>
              <a:rPr lang="en-US" dirty="0" err="1" smtClean="0"/>
              <a:t>penghantar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network, media </a:t>
            </a:r>
            <a:r>
              <a:rPr lang="en-US" dirty="0" err="1" smtClean="0"/>
              <a:t>transmisi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data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diangkut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media </a:t>
            </a:r>
            <a:r>
              <a:rPr lang="en-US" dirty="0" err="1" smtClean="0"/>
              <a:t>transmisi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Wire Network,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b="1" dirty="0" err="1" smtClean="0"/>
              <a:t>kabel</a:t>
            </a:r>
            <a:r>
              <a:rPr lang="en-US" b="1" dirty="0" smtClean="0"/>
              <a:t> coaxial, </a:t>
            </a:r>
            <a:r>
              <a:rPr lang="en-US" b="1" dirty="0" err="1" smtClean="0"/>
              <a:t>kabel</a:t>
            </a:r>
            <a:r>
              <a:rPr lang="en-US" b="1" dirty="0" smtClean="0"/>
              <a:t> twisted pair (TP)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kabel</a:t>
            </a:r>
            <a:r>
              <a:rPr lang="en-US" b="1" dirty="0" smtClean="0"/>
              <a:t> fiber optic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acam-macam kabel jaringan komputer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0"/>
            <a:ext cx="81439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Wireless (</a:t>
            </a:r>
            <a:r>
              <a:rPr lang="en-US" b="1" dirty="0" err="1" smtClean="0"/>
              <a:t>Tanpa</a:t>
            </a:r>
            <a:r>
              <a:rPr lang="en-US" b="1" dirty="0" smtClean="0"/>
              <a:t> </a:t>
            </a:r>
            <a:r>
              <a:rPr lang="en-US" b="1" dirty="0" err="1" smtClean="0"/>
              <a:t>Kabel</a:t>
            </a:r>
            <a:r>
              <a:rPr lang="en-US" b="1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None/>
            </a:pPr>
            <a:r>
              <a:rPr lang="en-US" dirty="0" smtClean="0"/>
              <a:t>	Wireless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media </a:t>
            </a:r>
            <a:r>
              <a:rPr lang="en-US" dirty="0" err="1" smtClean="0"/>
              <a:t>transmisi</a:t>
            </a:r>
            <a:r>
              <a:rPr lang="en-US" dirty="0" smtClean="0"/>
              <a:t> data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. Media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radio, </a:t>
            </a:r>
            <a:r>
              <a:rPr lang="en-US" dirty="0" err="1" smtClean="0"/>
              <a:t>inframerah</a:t>
            </a:r>
            <a:r>
              <a:rPr lang="en-US" dirty="0" smtClean="0"/>
              <a:t>, </a:t>
            </a:r>
            <a:r>
              <a:rPr lang="en-US" dirty="0" err="1" smtClean="0"/>
              <a:t>bluetooth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microwave. Wireless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difungsikan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LAN, MAN, </a:t>
            </a:r>
            <a:r>
              <a:rPr lang="en-US" dirty="0" err="1" smtClean="0"/>
              <a:t>maupun</a:t>
            </a:r>
            <a:r>
              <a:rPr lang="en-US" dirty="0" smtClean="0"/>
              <a:t> WAN. Wireless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mobilitas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ttps://2.bp.blogspot.com/-mgW9AlLrNyQ/VQmEs3k4XnI/AAAAAAAACQs/zYDU1Kdb3s4/s1600/download%2B(2)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0"/>
            <a:ext cx="81439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yang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?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bedanya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Client Server </a:t>
            </a:r>
            <a:r>
              <a:rPr lang="en-US" dirty="0" err="1" smtClean="0"/>
              <a:t>dan</a:t>
            </a:r>
            <a:r>
              <a:rPr lang="en-US" dirty="0" smtClean="0"/>
              <a:t> Peer to Peer ?  </a:t>
            </a:r>
            <a:r>
              <a:rPr lang="en-US" dirty="0" err="1" smtClean="0"/>
              <a:t>sebutkan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kekurangannya</a:t>
            </a:r>
            <a:endParaRPr lang="en-US" dirty="0" smtClean="0"/>
          </a:p>
          <a:p>
            <a:r>
              <a:rPr lang="en-US" dirty="0" err="1" smtClean="0"/>
              <a:t>Sebutkan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jelaskan</a:t>
            </a:r>
            <a:r>
              <a:rPr lang="en-US" dirty="0" smtClean="0"/>
              <a:t> pula </a:t>
            </a:r>
            <a:r>
              <a:rPr lang="en-US" dirty="0" err="1" smtClean="0"/>
              <a:t>poin</a:t>
            </a:r>
            <a:r>
              <a:rPr lang="en-US" dirty="0" smtClean="0"/>
              <a:t> yang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sebutkan</a:t>
            </a:r>
            <a:r>
              <a:rPr lang="en-US" dirty="0" smtClean="0"/>
              <a:t> !</a:t>
            </a:r>
            <a:endParaRPr lang="en-US" dirty="0" smtClean="0"/>
          </a:p>
          <a:p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dipertimbangkan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 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u="sng" dirty="0" err="1" smtClean="0"/>
              <a:t>Tujuan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Jaringan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Komputer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endParaRPr lang="en-US" dirty="0" smtClean="0"/>
          </a:p>
          <a:p>
            <a:pPr fontAlgn="base"/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agar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andal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upto</a:t>
            </a:r>
            <a:r>
              <a:rPr lang="en-US" dirty="0" smtClean="0"/>
              <a:t>-date.</a:t>
            </a:r>
          </a:p>
          <a:p>
            <a:pPr fontAlgn="base"/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berbagi</a:t>
            </a:r>
            <a:r>
              <a:rPr lang="en-US" dirty="0" smtClean="0"/>
              <a:t> data (data sharing).</a:t>
            </a:r>
          </a:p>
          <a:p>
            <a:pPr fontAlgn="base"/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kelompok-kerja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.</a:t>
            </a:r>
          </a:p>
          <a:p>
            <a:pPr fontAlgn="base"/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76" y="1447800"/>
            <a:ext cx="8001024" cy="48006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dirty="0" smtClean="0"/>
              <a:t>JENIS-JENIS JARINGAN KOMPUTER</a:t>
            </a:r>
            <a:endParaRPr lang="en-US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357166"/>
            <a:ext cx="7862150" cy="5891234"/>
          </a:xfrm>
        </p:spPr>
        <p:txBody>
          <a:bodyPr>
            <a:normAutofit/>
          </a:bodyPr>
          <a:lstStyle/>
          <a:p>
            <a:pPr fontAlgn="base">
              <a:buNone/>
            </a:pPr>
            <a:endParaRPr lang="en-US" b="1" u="sng" dirty="0" smtClean="0"/>
          </a:p>
          <a:p>
            <a:pPr fontAlgn="base"/>
            <a:r>
              <a:rPr lang="en-US" sz="3600" b="1" dirty="0" err="1" smtClean="0"/>
              <a:t>Jaringan</a:t>
            </a:r>
            <a:r>
              <a:rPr lang="en-US" sz="3600" b="1" dirty="0" smtClean="0"/>
              <a:t> client-server</a:t>
            </a:r>
            <a:endParaRPr lang="en-US" sz="3600" dirty="0" smtClean="0"/>
          </a:p>
          <a:p>
            <a:pPr fontAlgn="base">
              <a:buNone/>
            </a:pPr>
            <a:r>
              <a:rPr lang="en-US" dirty="0" smtClean="0"/>
              <a:t>	Client-server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layani</a:t>
            </a:r>
            <a:r>
              <a:rPr lang="en-US" dirty="0" smtClean="0"/>
              <a:t>.</a:t>
            </a:r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endParaRPr lang="en-US" b="1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https://blogger.googleusercontent.com/img/b/R29vZ2xl/AVvXsEhp8KRIaUhJUx9qe_uuSmPn3MB_2u8R_g0SYAYvq2UeRxF8KHAwJ-CdYOVap9KiQJ28j_x8_SPGJ28IwdL1iXYw9BebofZ_DdSmn5ZhLVQfZ2PW5dnC47DJRH5rK6eSjIa8aOiZJplxy_4/s1600/jaringan+client+server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286124"/>
            <a:ext cx="585791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Jaringan</a:t>
            </a:r>
            <a:r>
              <a:rPr lang="en-US" dirty="0" smtClean="0"/>
              <a:t> Client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Kentungan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Client Server</a:t>
            </a:r>
          </a:p>
          <a:p>
            <a:r>
              <a:rPr lang="en-US" dirty="0" err="1" smtClean="0"/>
              <a:t>Menekan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endParaRPr lang="en-US" dirty="0" smtClean="0"/>
          </a:p>
          <a:p>
            <a:r>
              <a:rPr lang="en-US" dirty="0" err="1" smtClean="0"/>
              <a:t>Menyimpan</a:t>
            </a:r>
            <a:r>
              <a:rPr lang="en-US" dirty="0" smtClean="0"/>
              <a:t> big data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Fungsi</a:t>
            </a:r>
            <a:r>
              <a:rPr lang="en-US" b="1" dirty="0" smtClean="0"/>
              <a:t> Client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client server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menghemat</a:t>
            </a:r>
            <a:r>
              <a:rPr lang="en-US" dirty="0" smtClean="0"/>
              <a:t> </a:t>
            </a:r>
            <a:r>
              <a:rPr lang="en-US" dirty="0" err="1" smtClean="0"/>
              <a:t>bandwith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mengoptimalkan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server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data client. 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kerjanya</a:t>
            </a:r>
            <a:r>
              <a:rPr lang="en-US" dirty="0" smtClean="0"/>
              <a:t>, software client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user. </a:t>
            </a:r>
          </a:p>
          <a:p>
            <a:r>
              <a:rPr lang="en-US" dirty="0" err="1" smtClean="0"/>
              <a:t>Kabar</a:t>
            </a:r>
            <a:r>
              <a:rPr lang="en-US" dirty="0" smtClean="0"/>
              <a:t> </a:t>
            </a:r>
            <a:r>
              <a:rPr lang="en-US" dirty="0" err="1" smtClean="0"/>
              <a:t>baiknya</a:t>
            </a:r>
            <a:r>
              <a:rPr lang="en-US" dirty="0" smtClean="0"/>
              <a:t>, </a:t>
            </a:r>
            <a:r>
              <a:rPr lang="en-US" dirty="0" err="1" smtClean="0"/>
              <a:t>kebanyakan</a:t>
            </a:r>
            <a:r>
              <a:rPr lang="en-US" dirty="0" smtClean="0"/>
              <a:t> server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enkripsi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client </a:t>
            </a:r>
            <a:r>
              <a:rPr lang="en-US" dirty="0" err="1" smtClean="0"/>
              <a:t>mendapatkan</a:t>
            </a:r>
            <a:r>
              <a:rPr lang="en-US" dirty="0" smtClean="0"/>
              <a:t> data yang </a:t>
            </a:r>
            <a:r>
              <a:rPr lang="en-US" dirty="0" err="1" smtClean="0"/>
              <a:t>aman</a:t>
            </a:r>
            <a:r>
              <a:rPr lang="en-US" dirty="0" smtClean="0"/>
              <a:t>. </a:t>
            </a:r>
            <a:r>
              <a:rPr lang="en-US" dirty="0" err="1" smtClean="0"/>
              <a:t>Belakangan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rawan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peretasan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357166"/>
            <a:ext cx="8501090" cy="5891234"/>
          </a:xfrm>
        </p:spPr>
        <p:txBody>
          <a:bodyPr/>
          <a:lstStyle/>
          <a:p>
            <a:pPr fontAlgn="base"/>
            <a:r>
              <a:rPr lang="en-US" b="1" dirty="0" err="1" smtClean="0"/>
              <a:t>Jaringan</a:t>
            </a:r>
            <a:r>
              <a:rPr lang="en-US" b="1" dirty="0" smtClean="0"/>
              <a:t> Peer to Peer</a:t>
            </a:r>
            <a:endParaRPr lang="en-US" dirty="0" smtClean="0"/>
          </a:p>
          <a:p>
            <a:pPr fontAlgn="base">
              <a:buNone/>
            </a:pPr>
            <a:r>
              <a:rPr lang="en-US" dirty="0" smtClean="0"/>
              <a:t>	Peer to peer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yang </a:t>
            </a:r>
            <a:r>
              <a:rPr lang="en-US" dirty="0" err="1" smtClean="0"/>
              <a:t>terhubung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koneksi</a:t>
            </a:r>
            <a:r>
              <a:rPr lang="en-US" dirty="0" smtClean="0"/>
              <a:t>, </a:t>
            </a:r>
            <a:r>
              <a:rPr lang="en-US" dirty="0" err="1" smtClean="0"/>
              <a:t>berbagi</a:t>
            </a:r>
            <a:r>
              <a:rPr lang="en-US" dirty="0" smtClean="0"/>
              <a:t> data (sharing)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(resource ) </a:t>
            </a:r>
            <a:r>
              <a:rPr lang="en-US" dirty="0" err="1" smtClean="0"/>
              <a:t>komputer</a:t>
            </a:r>
            <a:r>
              <a:rPr lang="en-US" dirty="0" smtClean="0"/>
              <a:t> lain </a:t>
            </a:r>
            <a:r>
              <a:rPr lang="en-US" dirty="0" err="1" smtClean="0"/>
              <a:t>seolah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4" name="Picture 3" descr="client server vs p2p network model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714752"/>
            <a:ext cx="5943600" cy="2971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Peer to Peer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000240"/>
            <a:ext cx="7498080" cy="424816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Desentralisasi</a:t>
            </a:r>
            <a:endParaRPr lang="en-US" sz="3600" dirty="0" smtClean="0"/>
          </a:p>
          <a:p>
            <a:r>
              <a:rPr lang="en-US" sz="3600" dirty="0" err="1" smtClean="0"/>
              <a:t>Peran</a:t>
            </a:r>
            <a:r>
              <a:rPr lang="en-US" sz="3600" dirty="0" smtClean="0"/>
              <a:t> </a:t>
            </a:r>
            <a:r>
              <a:rPr lang="en-US" sz="3600" dirty="0" err="1" smtClean="0"/>
              <a:t>ganda</a:t>
            </a:r>
            <a:r>
              <a:rPr lang="en-US" sz="3600" dirty="0" smtClean="0"/>
              <a:t> (C&amp;S)</a:t>
            </a:r>
          </a:p>
          <a:p>
            <a:r>
              <a:rPr lang="en-US" sz="3600" dirty="0" err="1" smtClean="0"/>
              <a:t>Berbagi</a:t>
            </a:r>
            <a:r>
              <a:rPr lang="en-US" sz="3600" dirty="0" smtClean="0"/>
              <a:t> </a:t>
            </a:r>
            <a:r>
              <a:rPr lang="en-US" sz="3600" dirty="0" err="1" smtClean="0"/>
              <a:t>sumber</a:t>
            </a:r>
            <a:r>
              <a:rPr lang="en-US" sz="3600" dirty="0" smtClean="0"/>
              <a:t> data</a:t>
            </a:r>
          </a:p>
          <a:p>
            <a:r>
              <a:rPr lang="en-US" sz="3600" dirty="0" err="1" smtClean="0"/>
              <a:t>Ketahanan</a:t>
            </a:r>
            <a:endParaRPr lang="en-US" sz="3600" dirty="0" smtClean="0"/>
          </a:p>
          <a:p>
            <a:pPr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P2P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Skalabilitas</a:t>
            </a:r>
            <a:r>
              <a:rPr lang="en-US" dirty="0" smtClean="0"/>
              <a:t>: </a:t>
            </a:r>
          </a:p>
          <a:p>
            <a:pPr fontAlgn="ctr"/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peer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. </a:t>
            </a:r>
          </a:p>
          <a:p>
            <a:r>
              <a:rPr lang="en-US" b="1" dirty="0" err="1" smtClean="0"/>
              <a:t>Efisiensi</a:t>
            </a:r>
            <a:r>
              <a:rPr lang="en-US" b="1" dirty="0" smtClean="0"/>
              <a:t> </a:t>
            </a:r>
            <a:r>
              <a:rPr lang="en-US" b="1" dirty="0" err="1" smtClean="0"/>
              <a:t>Biaya</a:t>
            </a:r>
            <a:r>
              <a:rPr lang="en-US" dirty="0" smtClean="0"/>
              <a:t>: </a:t>
            </a:r>
          </a:p>
          <a:p>
            <a:pPr fontAlgn="ctr"/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server </a:t>
            </a:r>
            <a:r>
              <a:rPr lang="en-US" dirty="0" err="1" smtClean="0"/>
              <a:t>pusat</a:t>
            </a:r>
            <a:r>
              <a:rPr lang="en-US" dirty="0" smtClean="0"/>
              <a:t> yang </a:t>
            </a:r>
            <a:r>
              <a:rPr lang="en-US" dirty="0" err="1" smtClean="0"/>
              <a:t>mahal</a:t>
            </a:r>
            <a:r>
              <a:rPr lang="en-US" dirty="0" smtClean="0"/>
              <a:t>. </a:t>
            </a:r>
          </a:p>
          <a:p>
            <a:r>
              <a:rPr lang="en-US" b="1" dirty="0" err="1" smtClean="0"/>
              <a:t>Kolaborasi</a:t>
            </a:r>
            <a:r>
              <a:rPr lang="en-US" b="1" dirty="0" smtClean="0"/>
              <a:t> </a:t>
            </a:r>
            <a:r>
              <a:rPr lang="en-US" b="1" dirty="0" err="1" smtClean="0"/>
              <a:t>Langsung</a:t>
            </a:r>
            <a:r>
              <a:rPr lang="en-US" dirty="0" smtClean="0"/>
              <a:t>: </a:t>
            </a:r>
          </a:p>
          <a:p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peer.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205</TotalTime>
  <Words>181</Words>
  <Application>Microsoft Office PowerPoint</Application>
  <PresentationFormat>On-screen Show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Solstice</vt:lpstr>
      <vt:lpstr>JARINGAN KOMPUTER</vt:lpstr>
      <vt:lpstr> Tujuan Jaringan Komputer </vt:lpstr>
      <vt:lpstr>Slide 3</vt:lpstr>
      <vt:lpstr>Slide 4</vt:lpstr>
      <vt:lpstr>Jaringan Client Server</vt:lpstr>
      <vt:lpstr>Fungsi Client Server</vt:lpstr>
      <vt:lpstr>Slide 7</vt:lpstr>
      <vt:lpstr>Ciri-ciri Jaringan Peer to Peer</vt:lpstr>
      <vt:lpstr>Keunggulan Jaringan P2P </vt:lpstr>
      <vt:lpstr> Berdasarkan Jangkauan </vt:lpstr>
      <vt:lpstr> Berdasarkan Media Transmisi </vt:lpstr>
      <vt:lpstr>Slide 12</vt:lpstr>
      <vt:lpstr> Wireless (Tanpa Kabel) </vt:lpstr>
      <vt:lpstr>Slide 14</vt:lpstr>
      <vt:lpstr>Diskusi Kelompok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KOMPUTER</dc:title>
  <dc:creator>Windows User</dc:creator>
  <cp:lastModifiedBy>Windows User</cp:lastModifiedBy>
  <cp:revision>10</cp:revision>
  <dcterms:created xsi:type="dcterms:W3CDTF">2022-09-26T14:57:26Z</dcterms:created>
  <dcterms:modified xsi:type="dcterms:W3CDTF">2025-10-01T02:41:21Z</dcterms:modified>
</cp:coreProperties>
</file>